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5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1" r:id="rId15"/>
    <p:sldId id="262" r:id="rId16"/>
    <p:sldId id="264" r:id="rId17"/>
    <p:sldId id="279" r:id="rId18"/>
    <p:sldId id="280" r:id="rId19"/>
    <p:sldId id="265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709B-4A66-9B9E-7C6BC30D21F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709B-4A66-9B9E-7C6BC30D21F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09B-4A66-9B9E-7C6BC30D21F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709B-4A66-9B9E-7C6BC30D21F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709B-4A66-9B9E-7C6BC30D21F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709B-4A66-9B9E-7C6BC30D21F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709B-4A66-9B9E-7C6BC30D21F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8-709B-4A66-9B9E-7C6BC30D21F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709B-4A66-9B9E-7C6BC30D21F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A-709B-4A66-9B9E-7C6BC30D21F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Sheet1!$A$2:$A$11</c:f>
              <c:strCache>
                <c:ptCount val="10"/>
                <c:pt idx="0">
                  <c:v>Android 4</c:v>
                </c:pt>
                <c:pt idx="1">
                  <c:v>Android 5</c:v>
                </c:pt>
                <c:pt idx="2">
                  <c:v>Android 6</c:v>
                </c:pt>
                <c:pt idx="3">
                  <c:v>Android 7</c:v>
                </c:pt>
                <c:pt idx="4">
                  <c:v>Android 8</c:v>
                </c:pt>
                <c:pt idx="5">
                  <c:v>Android 9</c:v>
                </c:pt>
                <c:pt idx="6">
                  <c:v>Android 10</c:v>
                </c:pt>
                <c:pt idx="7">
                  <c:v>Android 11</c:v>
                </c:pt>
                <c:pt idx="8">
                  <c:v>Android 12</c:v>
                </c:pt>
                <c:pt idx="9">
                  <c:v>Android 13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0.7</c:v>
                </c:pt>
                <c:pt idx="1">
                  <c:v>2.1</c:v>
                </c:pt>
                <c:pt idx="2">
                  <c:v>2.8</c:v>
                </c:pt>
                <c:pt idx="3">
                  <c:v>3.7</c:v>
                </c:pt>
                <c:pt idx="4">
                  <c:v>9.5</c:v>
                </c:pt>
                <c:pt idx="5">
                  <c:v>13.2</c:v>
                </c:pt>
                <c:pt idx="6">
                  <c:v>19.5</c:v>
                </c:pt>
                <c:pt idx="7">
                  <c:v>24.4</c:v>
                </c:pt>
                <c:pt idx="8">
                  <c:v>18.899999999999999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B-4A66-9B9E-7C6BC30D21F9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6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5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24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7955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1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36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09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38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1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6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5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1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89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7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CFF3A8-C17D-42E6-819A-7E79D33883E3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1270F-B54C-474E-9364-A5396F4B9C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39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f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9435" y="320512"/>
            <a:ext cx="9225063" cy="2308474"/>
          </a:xfrm>
        </p:spPr>
        <p:txBody>
          <a:bodyPr/>
          <a:lstStyle/>
          <a:p>
            <a:pPr algn="ctr"/>
            <a:r>
              <a:rPr lang="en-US" sz="4000" b="1" dirty="0" err="1" smtClean="0"/>
              <a:t>Curso</a:t>
            </a:r>
            <a:r>
              <a:rPr lang="en-US" sz="4000" b="1" dirty="0" smtClean="0"/>
              <a:t>: </a:t>
            </a:r>
            <a:r>
              <a:rPr lang="en-US" sz="4000" b="1" dirty="0" err="1" smtClean="0"/>
              <a:t>Desarrollo</a:t>
            </a:r>
            <a:r>
              <a:rPr lang="en-US" sz="4000" b="1" dirty="0" smtClean="0"/>
              <a:t> </a:t>
            </a:r>
            <a:r>
              <a:rPr lang="en-US" sz="4000" b="1" dirty="0" smtClean="0"/>
              <a:t>de </a:t>
            </a:r>
            <a:r>
              <a:rPr lang="en-US" sz="4000" b="1" dirty="0" err="1" smtClean="0"/>
              <a:t>aplicaciones</a:t>
            </a:r>
            <a:r>
              <a:rPr lang="en-US" sz="4000" b="1" dirty="0" smtClean="0"/>
              <a:t> para </a:t>
            </a:r>
            <a:r>
              <a:rPr lang="en-US" sz="4000" b="1" dirty="0" smtClean="0"/>
              <a:t>Android</a:t>
            </a:r>
            <a:br>
              <a:rPr lang="en-US" sz="4000" b="1" dirty="0" smtClean="0"/>
            </a:br>
            <a:r>
              <a:rPr lang="en-US" sz="3200" b="1" dirty="0" err="1" smtClean="0"/>
              <a:t>Clase</a:t>
            </a:r>
            <a:r>
              <a:rPr lang="en-US" sz="3200" b="1" dirty="0" smtClean="0"/>
              <a:t> 1: </a:t>
            </a:r>
            <a:r>
              <a:rPr lang="en-US" sz="32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Instalar</a:t>
            </a:r>
            <a:r>
              <a:rPr 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y </a:t>
            </a:r>
            <a:r>
              <a:rPr lang="en-US" sz="32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configurar</a:t>
            </a:r>
            <a:r>
              <a:rPr 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Android Studio</a:t>
            </a:r>
            <a:endParaRPr lang="en-US" sz="32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3691" y="3373516"/>
            <a:ext cx="8915399" cy="250351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Ahmed Mansur </a:t>
            </a:r>
            <a:r>
              <a:rPr lang="en-US" sz="2400" b="1" dirty="0" err="1" smtClean="0">
                <a:solidFill>
                  <a:schemeClr val="tx1"/>
                </a:solidFill>
              </a:rPr>
              <a:t>Graverán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Lic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Ciencia</a:t>
            </a:r>
            <a:r>
              <a:rPr lang="en-US" dirty="0">
                <a:solidFill>
                  <a:schemeClr val="tx1"/>
                </a:solidFill>
              </a:rPr>
              <a:t> de la </a:t>
            </a:r>
            <a:r>
              <a:rPr lang="en-US" dirty="0" err="1" smtClean="0">
                <a:solidFill>
                  <a:schemeClr val="tx1"/>
                </a:solidFill>
              </a:rPr>
              <a:t>Computación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Grupo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Matemática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ICIMAF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8" y="2326745"/>
            <a:ext cx="2093542" cy="20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6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4342"/>
          </a:xfrm>
        </p:spPr>
        <p:txBody>
          <a:bodyPr/>
          <a:lstStyle/>
          <a:p>
            <a:r>
              <a:rPr lang="es-ES" b="1" dirty="0" smtClean="0"/>
              <a:t>Android 4.4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37" y="1828800"/>
            <a:ext cx="6951461" cy="4812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25" y="137766"/>
            <a:ext cx="2229636" cy="146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4342"/>
          </a:xfrm>
        </p:spPr>
        <p:txBody>
          <a:bodyPr/>
          <a:lstStyle/>
          <a:p>
            <a:r>
              <a:rPr lang="es-ES" b="1" dirty="0" smtClean="0"/>
              <a:t>Android 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530" y="124346"/>
            <a:ext cx="2225304" cy="1464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83" y="1917475"/>
            <a:ext cx="6686163" cy="462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4342"/>
          </a:xfrm>
        </p:spPr>
        <p:txBody>
          <a:bodyPr/>
          <a:lstStyle/>
          <a:p>
            <a:r>
              <a:rPr lang="es-ES" b="1" dirty="0" smtClean="0"/>
              <a:t>Android 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871" y="128734"/>
            <a:ext cx="2246225" cy="1318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20" y="1727112"/>
            <a:ext cx="5907252" cy="487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4342"/>
          </a:xfrm>
        </p:spPr>
        <p:txBody>
          <a:bodyPr/>
          <a:lstStyle/>
          <a:p>
            <a:r>
              <a:rPr lang="es-ES" b="1" dirty="0" smtClean="0"/>
              <a:t>Android 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96" y="1739813"/>
            <a:ext cx="6011460" cy="4920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61" y="185525"/>
            <a:ext cx="2474549" cy="126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Uso de las versiones de Android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208301831"/>
              </p:ext>
            </p:extLst>
          </p:nvPr>
        </p:nvGraphicFramePr>
        <p:xfrm>
          <a:off x="2210539" y="1438183"/>
          <a:ext cx="7700885" cy="5055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214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8932"/>
          </a:xfrm>
        </p:spPr>
        <p:txBody>
          <a:bodyPr/>
          <a:lstStyle/>
          <a:p>
            <a:r>
              <a:rPr lang="es-ES" b="1" dirty="0" smtClean="0"/>
              <a:t>Ventajas de programar en Android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81237" y="1808860"/>
            <a:ext cx="9472804" cy="439515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Sistema </a:t>
            </a:r>
            <a:r>
              <a:rPr lang="en-US" sz="2800" b="1" dirty="0" err="1" smtClean="0"/>
              <a:t>Operativo</a:t>
            </a:r>
            <a:r>
              <a:rPr lang="en-US" sz="2800" b="1" dirty="0" smtClean="0"/>
              <a:t> de c</a:t>
            </a:r>
            <a:r>
              <a:rPr lang="es-ES" sz="2800" b="1" dirty="0" err="1" smtClean="0"/>
              <a:t>ódigo</a:t>
            </a:r>
            <a:r>
              <a:rPr lang="es-ES" sz="2800" b="1" dirty="0" smtClean="0"/>
              <a:t> abierto con un SDK (Software </a:t>
            </a:r>
            <a:r>
              <a:rPr lang="es-ES" sz="2800" b="1" dirty="0" err="1" smtClean="0"/>
              <a:t>Development</a:t>
            </a:r>
            <a:r>
              <a:rPr lang="es-ES" sz="2800" b="1" dirty="0" smtClean="0"/>
              <a:t> Kit) muy robusto</a:t>
            </a:r>
          </a:p>
          <a:p>
            <a:r>
              <a:rPr lang="es-ES" sz="2800" b="1" dirty="0" smtClean="0"/>
              <a:t>Gran comunidad de desarrolladores</a:t>
            </a:r>
          </a:p>
          <a:p>
            <a:r>
              <a:rPr lang="es-ES" sz="2800" b="1" dirty="0" smtClean="0"/>
              <a:t>Documentación amplia y completa de las herramientas de programación</a:t>
            </a:r>
          </a:p>
          <a:p>
            <a:r>
              <a:rPr lang="es-ES" sz="2800" b="1" dirty="0" smtClean="0"/>
              <a:t>Una gran tienda de aplicaciones </a:t>
            </a:r>
          </a:p>
          <a:p>
            <a:endParaRPr lang="es-ES" sz="2800" b="1" dirty="0" smtClean="0"/>
          </a:p>
          <a:p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44" y="4366769"/>
            <a:ext cx="1057763" cy="11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9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7709"/>
          </a:xfrm>
        </p:spPr>
        <p:txBody>
          <a:bodyPr/>
          <a:lstStyle/>
          <a:p>
            <a:r>
              <a:rPr lang="es-ES" b="1" dirty="0" smtClean="0"/>
              <a:t>Entorno de desarrollo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263192"/>
            <a:ext cx="11080832" cy="5297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	</a:t>
            </a:r>
            <a:r>
              <a:rPr lang="en-US" sz="2800" b="1" dirty="0"/>
              <a:t>	</a:t>
            </a:r>
            <a:r>
              <a:rPr lang="en-US" sz="2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Android Studio							</a:t>
            </a:r>
          </a:p>
          <a:p>
            <a:pPr marL="0" indent="0">
              <a:buNone/>
            </a:pPr>
            <a:r>
              <a:rPr lang="en-US" sz="2800" b="1" dirty="0" smtClean="0"/>
              <a:t>		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            </a:t>
            </a:r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Kotlin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							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		</a:t>
            </a:r>
            <a:endParaRPr lang="en-US" sz="3600" b="1" dirty="0" smtClean="0"/>
          </a:p>
          <a:p>
            <a:pPr marL="0" indent="0">
              <a:buNone/>
            </a:pPr>
            <a:endParaRPr lang="en-US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12" y="2375467"/>
            <a:ext cx="728710" cy="7287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74185" y="1562470"/>
            <a:ext cx="595104" cy="5951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81" y="2454435"/>
            <a:ext cx="649742" cy="649742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118588" y="1265088"/>
            <a:ext cx="3861786" cy="228702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40" y="2454435"/>
            <a:ext cx="6775995" cy="40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356142"/>
          </a:xfrm>
        </p:spPr>
        <p:txBody>
          <a:bodyPr/>
          <a:lstStyle/>
          <a:p>
            <a:r>
              <a:rPr lang="es-ES" b="1" dirty="0" smtClean="0"/>
              <a:t>Requisitos de hardware a tener en cuenta para Android Studio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81237" y="2177592"/>
            <a:ext cx="9472804" cy="4026419"/>
          </a:xfrm>
        </p:spPr>
        <p:txBody>
          <a:bodyPr>
            <a:normAutofit/>
          </a:bodyPr>
          <a:lstStyle/>
          <a:p>
            <a:r>
              <a:rPr lang="es-ES" sz="2800" b="1" dirty="0" smtClean="0"/>
              <a:t>Memoria RAM de 8 a 16 GB</a:t>
            </a:r>
          </a:p>
          <a:p>
            <a:r>
              <a:rPr lang="es-ES" sz="2800" b="1" dirty="0" smtClean="0"/>
              <a:t>Procesador </a:t>
            </a:r>
            <a:r>
              <a:rPr lang="es-ES" sz="2800" b="1" dirty="0"/>
              <a:t>Intel Core de segunda generación o </a:t>
            </a:r>
            <a:r>
              <a:rPr lang="es-ES" sz="2800" b="1" dirty="0" smtClean="0"/>
              <a:t>posterior</a:t>
            </a:r>
          </a:p>
          <a:p>
            <a:r>
              <a:rPr lang="es-ES" sz="2800" b="1" dirty="0" smtClean="0"/>
              <a:t>Espacio en el disco 8 GB</a:t>
            </a:r>
          </a:p>
          <a:p>
            <a:r>
              <a:rPr lang="es-ES" sz="2800" b="1" dirty="0" smtClean="0"/>
              <a:t>Resolución de pantalla 1280 x 800</a:t>
            </a:r>
          </a:p>
          <a:p>
            <a:pPr marL="0" indent="0">
              <a:buNone/>
            </a:pPr>
            <a:endParaRPr lang="es-ES" sz="2800" b="1" dirty="0" smtClean="0"/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223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</a:t>
            </a:r>
            <a:r>
              <a:rPr lang="es-ES" b="1" dirty="0" err="1" smtClean="0"/>
              <a:t>ó</a:t>
            </a:r>
            <a:r>
              <a:rPr lang="en-US" b="1" dirty="0" err="1" smtClean="0"/>
              <a:t>nde</a:t>
            </a:r>
            <a:r>
              <a:rPr lang="en-US" b="1" dirty="0" smtClean="0"/>
              <a:t> </a:t>
            </a:r>
            <a:r>
              <a:rPr lang="en-US" b="1" dirty="0" err="1" smtClean="0"/>
              <a:t>descargar</a:t>
            </a:r>
            <a:r>
              <a:rPr lang="en-US" b="1" dirty="0" smtClean="0"/>
              <a:t> Android Studio?</a:t>
            </a:r>
            <a:endParaRPr lang="en-US" b="1" dirty="0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985476" y="5712643"/>
            <a:ext cx="541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hlinkClick r:id="rId2"/>
              </a:rPr>
              <a:t>Descárgalo aquí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291" y="1435787"/>
            <a:ext cx="829097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3415"/>
          </a:xfrm>
        </p:spPr>
        <p:txBody>
          <a:bodyPr/>
          <a:lstStyle/>
          <a:p>
            <a:r>
              <a:rPr lang="es-ES" sz="3600" b="1" dirty="0" smtClean="0"/>
              <a:t>Creando un proyecto en Android Studio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65" y="1236133"/>
            <a:ext cx="7951790" cy="50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¿Por qué Android</a:t>
            </a:r>
            <a:r>
              <a:rPr lang="en-US" b="1" dirty="0" smtClean="0"/>
              <a:t>?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624615"/>
            <a:ext cx="9878365" cy="4432714"/>
          </a:xfrm>
        </p:spPr>
      </p:pic>
    </p:spTree>
    <p:extLst>
      <p:ext uri="{BB962C8B-B14F-4D97-AF65-F5344CB8AC3E}">
        <p14:creationId xmlns:p14="http://schemas.microsoft.com/office/powerpoint/2010/main" val="282469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b="1" dirty="0" smtClean="0"/>
              <a:t>Creando el proyecto en Android Studio</a:t>
            </a:r>
            <a:endParaRPr lang="en-US" sz="3600" b="1" dirty="0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240000" y="5824480"/>
            <a:ext cx="541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Nota: La primera vez va a necesitar internet para terminar de configurar el proyecto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20" y="1152983"/>
            <a:ext cx="7154945" cy="45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9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3415"/>
          </a:xfrm>
        </p:spPr>
        <p:txBody>
          <a:bodyPr/>
          <a:lstStyle/>
          <a:p>
            <a:r>
              <a:rPr lang="es-ES" sz="3600" b="1" dirty="0" smtClean="0"/>
              <a:t>Estructura del proyecto (lógica)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33" y="1169587"/>
            <a:ext cx="10081592" cy="54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3415"/>
          </a:xfrm>
        </p:spPr>
        <p:txBody>
          <a:bodyPr/>
          <a:lstStyle/>
          <a:p>
            <a:r>
              <a:rPr lang="es-ES" sz="3600" b="1" dirty="0" smtClean="0"/>
              <a:t>Estructura del proyecto (visual)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4" y="1236133"/>
            <a:ext cx="10020693" cy="53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b="1" dirty="0" smtClean="0"/>
              <a:t>Creando un emulador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0" y="1223184"/>
            <a:ext cx="9500088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59266"/>
          </a:xfrm>
        </p:spPr>
        <p:txBody>
          <a:bodyPr/>
          <a:lstStyle/>
          <a:p>
            <a:r>
              <a:rPr lang="es-ES" sz="3600" b="1" dirty="0" smtClean="0"/>
              <a:t>Creando el emulador (versión de Android)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50" y="1667885"/>
            <a:ext cx="8438520" cy="48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b="1" dirty="0" smtClean="0"/>
              <a:t>Creando emulador (características de hardware)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05" y="1668544"/>
            <a:ext cx="8663933" cy="498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b="1" dirty="0" smtClean="0"/>
              <a:t>El proyecto corriendo en el emulador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08" y="1263192"/>
            <a:ext cx="8723527" cy="48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7784" y="2876322"/>
            <a:ext cx="4804779" cy="1400530"/>
          </a:xfrm>
        </p:spPr>
        <p:txBody>
          <a:bodyPr/>
          <a:lstStyle/>
          <a:p>
            <a:r>
              <a:rPr lang="es-ES" sz="4400" b="1" dirty="0" smtClean="0"/>
              <a:t>Muchas Gracias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¿Por qué Android</a:t>
            </a:r>
            <a:r>
              <a:rPr lang="en-US" b="1" dirty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2" y="1587516"/>
            <a:ext cx="3815449" cy="2016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9" y="1219200"/>
            <a:ext cx="3289838" cy="2385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235" y="1219200"/>
            <a:ext cx="2743332" cy="2228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2" y="4181381"/>
            <a:ext cx="1160669" cy="2296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02" y="4370815"/>
            <a:ext cx="2706490" cy="2021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54" y="4509981"/>
            <a:ext cx="2619375" cy="1743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235" y="4328884"/>
            <a:ext cx="2886258" cy="19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Algo de Historia…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050" y="1853248"/>
            <a:ext cx="9472804" cy="439515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Android </a:t>
            </a:r>
            <a:r>
              <a:rPr lang="en-US" sz="2800" b="1" dirty="0" err="1" smtClean="0"/>
              <a:t>surgi</a:t>
            </a:r>
            <a:r>
              <a:rPr lang="es-ES" sz="2800" b="1" dirty="0" err="1" smtClean="0"/>
              <a:t>ó</a:t>
            </a:r>
            <a:r>
              <a:rPr lang="es-ES" sz="2800" b="1" dirty="0" smtClean="0"/>
              <a:t> en 2003 y en 2005 fue comprado por Google</a:t>
            </a:r>
          </a:p>
          <a:p>
            <a:r>
              <a:rPr lang="es-ES" sz="2800" b="1" dirty="0" smtClean="0"/>
              <a:t>La idea original era crear un sistema operativo para cámaras digitales</a:t>
            </a:r>
          </a:p>
          <a:p>
            <a:r>
              <a:rPr lang="es-ES" sz="2800" b="1" dirty="0" smtClean="0"/>
              <a:t>Inicialmente se pensó en un sistema operativo similar al de </a:t>
            </a:r>
            <a:r>
              <a:rPr lang="es-ES" sz="2800" b="1" dirty="0" err="1" smtClean="0"/>
              <a:t>Blackberry</a:t>
            </a:r>
            <a:r>
              <a:rPr lang="es-ES" sz="2800" b="1" dirty="0" smtClean="0"/>
              <a:t> con teclado </a:t>
            </a:r>
            <a:r>
              <a:rPr lang="es-ES" sz="2800" b="1" i="1" dirty="0" smtClean="0"/>
              <a:t>QWERTY </a:t>
            </a:r>
            <a:r>
              <a:rPr lang="es-ES" sz="2800" b="1" dirty="0" smtClean="0"/>
              <a:t>pero llegó el iPhone….</a:t>
            </a:r>
            <a:endParaRPr lang="es-ES" sz="2800" b="1" i="1" dirty="0" smtClean="0"/>
          </a:p>
          <a:p>
            <a:r>
              <a:rPr lang="es-ES" sz="2800" b="1" dirty="0" smtClean="0"/>
              <a:t>En 2008 sale el primer Smartphone con sistema operativo Android</a:t>
            </a:r>
          </a:p>
          <a:p>
            <a:endParaRPr lang="es-ES" sz="2800" b="1" dirty="0" smtClean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560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Versiones de Android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96" y="1513856"/>
            <a:ext cx="8532015" cy="48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4342"/>
          </a:xfrm>
        </p:spPr>
        <p:txBody>
          <a:bodyPr/>
          <a:lstStyle/>
          <a:p>
            <a:r>
              <a:rPr lang="es-ES" b="1" dirty="0" smtClean="0"/>
              <a:t>Android 1.0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25" y="188731"/>
            <a:ext cx="1926582" cy="1258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96" y="1813682"/>
            <a:ext cx="5558898" cy="46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9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4342"/>
          </a:xfrm>
        </p:spPr>
        <p:txBody>
          <a:bodyPr/>
          <a:lstStyle/>
          <a:p>
            <a:r>
              <a:rPr lang="es-ES" b="1" dirty="0" smtClean="0"/>
              <a:t>Android 1.5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04" y="154570"/>
            <a:ext cx="1899960" cy="1292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4102"/>
            <a:ext cx="6331056" cy="46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4342"/>
          </a:xfrm>
        </p:spPr>
        <p:txBody>
          <a:bodyPr/>
          <a:lstStyle/>
          <a:p>
            <a:r>
              <a:rPr lang="es-ES" b="1" dirty="0" smtClean="0"/>
              <a:t>Android 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77" y="162448"/>
            <a:ext cx="2339657" cy="1284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48" y="2000176"/>
            <a:ext cx="6588508" cy="45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4342"/>
          </a:xfrm>
        </p:spPr>
        <p:txBody>
          <a:bodyPr/>
          <a:lstStyle/>
          <a:p>
            <a:r>
              <a:rPr lang="es-ES" b="1" dirty="0" smtClean="0"/>
              <a:t>Android 4.0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46" y="188732"/>
            <a:ext cx="2833288" cy="1229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92" y="1711046"/>
            <a:ext cx="7023896" cy="48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805</TotalTime>
  <Words>263</Words>
  <Application>Microsoft Office PowerPoint</Application>
  <PresentationFormat>Widescreen</PresentationFormat>
  <Paragraphs>51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Ion</vt:lpstr>
      <vt:lpstr>Curso: Desarrollo de aplicaciones para Android Clase 1: Instalar y configurar Android Studio</vt:lpstr>
      <vt:lpstr>¿Por qué Android?</vt:lpstr>
      <vt:lpstr>¿Por qué Android?</vt:lpstr>
      <vt:lpstr>Algo de Historia…</vt:lpstr>
      <vt:lpstr>Versiones de Android</vt:lpstr>
      <vt:lpstr>Android 1.0</vt:lpstr>
      <vt:lpstr>Android 1.5</vt:lpstr>
      <vt:lpstr>Android 3</vt:lpstr>
      <vt:lpstr>Android 4.0</vt:lpstr>
      <vt:lpstr>Android 4.4</vt:lpstr>
      <vt:lpstr>Android 7</vt:lpstr>
      <vt:lpstr>Android 10</vt:lpstr>
      <vt:lpstr>Android 12</vt:lpstr>
      <vt:lpstr>Uso de las versiones de Android</vt:lpstr>
      <vt:lpstr>Ventajas de programar en Android</vt:lpstr>
      <vt:lpstr>Entorno de desarrollo</vt:lpstr>
      <vt:lpstr>Requisitos de hardware a tener en cuenta para Android Studio</vt:lpstr>
      <vt:lpstr>Dónde descargar Android Studio?</vt:lpstr>
      <vt:lpstr>Creando un proyecto en Android Studio</vt:lpstr>
      <vt:lpstr>Creando el proyecto en Android Studio</vt:lpstr>
      <vt:lpstr>Estructura del proyecto (lógica)</vt:lpstr>
      <vt:lpstr>Estructura del proyecto (visual)</vt:lpstr>
      <vt:lpstr>Creando un emulador</vt:lpstr>
      <vt:lpstr>Creando el emulador (versión de Android)</vt:lpstr>
      <vt:lpstr>Creando emulador (características de hardware)</vt:lpstr>
      <vt:lpstr>El proyecto corriendo en el emulador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para Android</dc:title>
  <dc:creator>Ahmed</dc:creator>
  <cp:lastModifiedBy>Ahmed</cp:lastModifiedBy>
  <cp:revision>70</cp:revision>
  <dcterms:created xsi:type="dcterms:W3CDTF">2023-04-18T13:54:29Z</dcterms:created>
  <dcterms:modified xsi:type="dcterms:W3CDTF">2023-08-29T16:08:07Z</dcterms:modified>
</cp:coreProperties>
</file>